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38"/>
  </p:notesMasterIdLst>
  <p:handoutMasterIdLst>
    <p:handoutMasterId r:id="rId39"/>
  </p:handoutMasterIdLst>
  <p:sldIdLst>
    <p:sldId id="302" r:id="rId5"/>
    <p:sldId id="273" r:id="rId6"/>
    <p:sldId id="295" r:id="rId7"/>
    <p:sldId id="312" r:id="rId8"/>
    <p:sldId id="298" r:id="rId9"/>
    <p:sldId id="357" r:id="rId10"/>
    <p:sldId id="358" r:id="rId11"/>
    <p:sldId id="359" r:id="rId12"/>
    <p:sldId id="360" r:id="rId13"/>
    <p:sldId id="361" r:id="rId14"/>
    <p:sldId id="362" r:id="rId15"/>
    <p:sldId id="364" r:id="rId16"/>
    <p:sldId id="365" r:id="rId17"/>
    <p:sldId id="363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6" r:id="rId28"/>
    <p:sldId id="377" r:id="rId29"/>
    <p:sldId id="375" r:id="rId30"/>
    <p:sldId id="378" r:id="rId31"/>
    <p:sldId id="379" r:id="rId32"/>
    <p:sldId id="380" r:id="rId33"/>
    <p:sldId id="381" r:id="rId34"/>
    <p:sldId id="382" r:id="rId35"/>
    <p:sldId id="355" r:id="rId36"/>
    <p:sldId id="356" r:id="rId37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357"/>
            <p14:sldId id="358"/>
            <p14:sldId id="359"/>
            <p14:sldId id="360"/>
            <p14:sldId id="361"/>
            <p14:sldId id="362"/>
            <p14:sldId id="364"/>
            <p14:sldId id="365"/>
            <p14:sldId id="363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7"/>
            <p14:sldId id="375"/>
            <p14:sldId id="378"/>
            <p14:sldId id="379"/>
            <p14:sldId id="380"/>
            <p14:sldId id="381"/>
            <p14:sldId id="382"/>
            <p14:sldId id="355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 Izzatie Husna Muhammad Fauzi" userId="0dff9f38-c388-44d1-8ab3-41d441e9c9e8" providerId="ADAL" clId="{A5537011-68DA-456D-8DC9-1DDCBBFB60D4}"/>
    <pc:docChg chg="undo custSel addSld delSld modSld sldOrd modSection">
      <pc:chgData name="Nurul Izzatie Husna Muhammad Fauzi" userId="0dff9f38-c388-44d1-8ab3-41d441e9c9e8" providerId="ADAL" clId="{A5537011-68DA-456D-8DC9-1DDCBBFB60D4}" dt="2023-10-28T05:31:46.769" v="476" actId="207"/>
      <pc:docMkLst>
        <pc:docMk/>
      </pc:docMkLst>
      <pc:sldChg chg="modSp mod">
        <pc:chgData name="Nurul Izzatie Husna Muhammad Fauzi" userId="0dff9f38-c388-44d1-8ab3-41d441e9c9e8" providerId="ADAL" clId="{A5537011-68DA-456D-8DC9-1DDCBBFB60D4}" dt="2023-10-28T04:53:30.612" v="131" actId="12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A5537011-68DA-456D-8DC9-1DDCBBFB60D4}" dt="2023-10-28T04:53:30.612" v="131" actId="12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A5537011-68DA-456D-8DC9-1DDCBBFB60D4}" dt="2023-10-28T04:46:24.484" v="34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A5537011-68DA-456D-8DC9-1DDCBBFB60D4}" dt="2023-10-28T04:46:24.484" v="34"/>
          <ac:spMkLst>
            <pc:docMk/>
            <pc:sldMk cId="1537800860" sldId="295"/>
            <ac:spMk id="5" creationId="{7804106F-FA64-286A-04FC-353B30B818C8}"/>
          </ac:spMkLst>
        </pc:spChg>
      </pc:sldChg>
      <pc:sldChg chg="del">
        <pc:chgData name="Nurul Izzatie Husna Muhammad Fauzi" userId="0dff9f38-c388-44d1-8ab3-41d441e9c9e8" providerId="ADAL" clId="{A5537011-68DA-456D-8DC9-1DDCBBFB60D4}" dt="2023-10-28T04:51:31.974" v="112" actId="47"/>
        <pc:sldMkLst>
          <pc:docMk/>
          <pc:sldMk cId="3324074945" sldId="296"/>
        </pc:sldMkLst>
      </pc:sldChg>
      <pc:sldChg chg="modSp mod ord">
        <pc:chgData name="Nurul Izzatie Husna Muhammad Fauzi" userId="0dff9f38-c388-44d1-8ab3-41d441e9c9e8" providerId="ADAL" clId="{A5537011-68DA-456D-8DC9-1DDCBBFB60D4}" dt="2023-10-28T04:50:11.365" v="96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A5537011-68DA-456D-8DC9-1DDCBBFB60D4}" dt="2023-10-28T04:48:15.200" v="90" actId="20577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A5537011-68DA-456D-8DC9-1DDCBBFB60D4}" dt="2023-10-28T04:44:37.648" v="0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A5537011-68DA-456D-8DC9-1DDCBBFB60D4}" dt="2023-10-28T04:44:37.648" v="0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A5537011-68DA-456D-8DC9-1DDCBBFB60D4}" dt="2023-10-28T04:53:16.640" v="129" actId="12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A5537011-68DA-456D-8DC9-1DDCBBFB60D4}" dt="2023-10-28T04:53:16.640" v="129" actId="12"/>
          <ac:spMkLst>
            <pc:docMk/>
            <pc:sldMk cId="3719565021" sldId="312"/>
            <ac:spMk id="9" creationId="{9D496500-6EFF-D6A4-A019-E1438C03575B}"/>
          </ac:spMkLst>
        </pc:spChg>
      </pc:sldChg>
      <pc:sldChg chg="del">
        <pc:chgData name="Nurul Izzatie Husna Muhammad Fauzi" userId="0dff9f38-c388-44d1-8ab3-41d441e9c9e8" providerId="ADAL" clId="{A5537011-68DA-456D-8DC9-1DDCBBFB60D4}" dt="2023-10-28T04:51:27.902" v="111" actId="47"/>
        <pc:sldMkLst>
          <pc:docMk/>
          <pc:sldMk cId="1821355863" sldId="313"/>
        </pc:sldMkLst>
      </pc:sldChg>
      <pc:sldChg chg="del">
        <pc:chgData name="Nurul Izzatie Husna Muhammad Fauzi" userId="0dff9f38-c388-44d1-8ab3-41d441e9c9e8" providerId="ADAL" clId="{A5537011-68DA-456D-8DC9-1DDCBBFB60D4}" dt="2023-10-28T04:51:27.902" v="111" actId="47"/>
        <pc:sldMkLst>
          <pc:docMk/>
          <pc:sldMk cId="1856587580" sldId="314"/>
        </pc:sldMkLst>
      </pc:sldChg>
      <pc:sldChg chg="del">
        <pc:chgData name="Nurul Izzatie Husna Muhammad Fauzi" userId="0dff9f38-c388-44d1-8ab3-41d441e9c9e8" providerId="ADAL" clId="{A5537011-68DA-456D-8DC9-1DDCBBFB60D4}" dt="2023-10-28T04:51:27.902" v="111" actId="47"/>
        <pc:sldMkLst>
          <pc:docMk/>
          <pc:sldMk cId="2612392236" sldId="315"/>
        </pc:sldMkLst>
      </pc:sldChg>
      <pc:sldChg chg="del">
        <pc:chgData name="Nurul Izzatie Husna Muhammad Fauzi" userId="0dff9f38-c388-44d1-8ab3-41d441e9c9e8" providerId="ADAL" clId="{A5537011-68DA-456D-8DC9-1DDCBBFB60D4}" dt="2023-10-28T04:51:31.974" v="112" actId="47"/>
        <pc:sldMkLst>
          <pc:docMk/>
          <pc:sldMk cId="4018525892" sldId="319"/>
        </pc:sldMkLst>
      </pc:sldChg>
      <pc:sldChg chg="del">
        <pc:chgData name="Nurul Izzatie Husna Muhammad Fauzi" userId="0dff9f38-c388-44d1-8ab3-41d441e9c9e8" providerId="ADAL" clId="{A5537011-68DA-456D-8DC9-1DDCBBFB60D4}" dt="2023-10-28T04:51:31.974" v="112" actId="47"/>
        <pc:sldMkLst>
          <pc:docMk/>
          <pc:sldMk cId="4274434605" sldId="321"/>
        </pc:sldMkLst>
      </pc:sldChg>
      <pc:sldChg chg="del">
        <pc:chgData name="Nurul Izzatie Husna Muhammad Fauzi" userId="0dff9f38-c388-44d1-8ab3-41d441e9c9e8" providerId="ADAL" clId="{A5537011-68DA-456D-8DC9-1DDCBBFB60D4}" dt="2023-10-28T04:51:31.974" v="112" actId="47"/>
        <pc:sldMkLst>
          <pc:docMk/>
          <pc:sldMk cId="1523685349" sldId="322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3949395019" sldId="323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1688868614" sldId="324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2103375592" sldId="327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2438672055" sldId="328"/>
        </pc:sldMkLst>
      </pc:sldChg>
      <pc:sldChg chg="del">
        <pc:chgData name="Nurul Izzatie Husna Muhammad Fauzi" userId="0dff9f38-c388-44d1-8ab3-41d441e9c9e8" providerId="ADAL" clId="{A5537011-68DA-456D-8DC9-1DDCBBFB60D4}" dt="2023-10-28T04:51:27.902" v="111" actId="47"/>
        <pc:sldMkLst>
          <pc:docMk/>
          <pc:sldMk cId="3669042068" sldId="342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1549703436" sldId="343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308165945" sldId="344"/>
        </pc:sldMkLst>
      </pc:sldChg>
      <pc:sldChg chg="del">
        <pc:chgData name="Nurul Izzatie Husna Muhammad Fauzi" userId="0dff9f38-c388-44d1-8ab3-41d441e9c9e8" providerId="ADAL" clId="{A5537011-68DA-456D-8DC9-1DDCBBFB60D4}" dt="2023-10-28T04:51:39.170" v="113" actId="47"/>
        <pc:sldMkLst>
          <pc:docMk/>
          <pc:sldMk cId="3318028809" sldId="345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1197498745" sldId="346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3905447424" sldId="347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269890081" sldId="348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506785626" sldId="349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1396790970" sldId="350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345383170" sldId="351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4128930088" sldId="352"/>
        </pc:sldMkLst>
      </pc:sldChg>
      <pc:sldChg chg="del">
        <pc:chgData name="Nurul Izzatie Husna Muhammad Fauzi" userId="0dff9f38-c388-44d1-8ab3-41d441e9c9e8" providerId="ADAL" clId="{A5537011-68DA-456D-8DC9-1DDCBBFB60D4}" dt="2023-10-28T04:51:49.531" v="114" actId="47"/>
        <pc:sldMkLst>
          <pc:docMk/>
          <pc:sldMk cId="2224812323" sldId="353"/>
        </pc:sldMkLst>
      </pc:sldChg>
      <pc:sldChg chg="del">
        <pc:chgData name="Nurul Izzatie Husna Muhammad Fauzi" userId="0dff9f38-c388-44d1-8ab3-41d441e9c9e8" providerId="ADAL" clId="{A5537011-68DA-456D-8DC9-1DDCBBFB60D4}" dt="2023-10-28T04:51:51.423" v="115" actId="47"/>
        <pc:sldMkLst>
          <pc:docMk/>
          <pc:sldMk cId="3642827913" sldId="354"/>
        </pc:sldMkLst>
      </pc:sldChg>
      <pc:sldChg chg="modSp mod">
        <pc:chgData name="Nurul Izzatie Husna Muhammad Fauzi" userId="0dff9f38-c388-44d1-8ab3-41d441e9c9e8" providerId="ADAL" clId="{A5537011-68DA-456D-8DC9-1DDCBBFB60D4}" dt="2023-10-28T05:30:08.054" v="468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A5537011-68DA-456D-8DC9-1DDCBBFB60D4}" dt="2023-10-28T05:30:08.054" v="468"/>
          <ac:spMkLst>
            <pc:docMk/>
            <pc:sldMk cId="154548901" sldId="355"/>
            <ac:spMk id="2" creationId="{11396D3E-CCF6-60B2-BAAC-FD2505CDE827}"/>
          </ac:spMkLst>
        </pc:spChg>
      </pc:sldChg>
      <pc:sldChg chg="modSp mod">
        <pc:chgData name="Nurul Izzatie Husna Muhammad Fauzi" userId="0dff9f38-c388-44d1-8ab3-41d441e9c9e8" providerId="ADAL" clId="{A5537011-68DA-456D-8DC9-1DDCBBFB60D4}" dt="2023-10-28T05:30:50.595" v="470" actId="255"/>
        <pc:sldMkLst>
          <pc:docMk/>
          <pc:sldMk cId="3669358881" sldId="356"/>
        </pc:sldMkLst>
        <pc:spChg chg="mod">
          <ac:chgData name="Nurul Izzatie Husna Muhammad Fauzi" userId="0dff9f38-c388-44d1-8ab3-41d441e9c9e8" providerId="ADAL" clId="{A5537011-68DA-456D-8DC9-1DDCBBFB60D4}" dt="2023-10-28T05:30:50.595" v="470" actId="255"/>
          <ac:spMkLst>
            <pc:docMk/>
            <pc:sldMk cId="3669358881" sldId="356"/>
            <ac:spMk id="10" creationId="{0AFEF9A1-3A25-1E80-6C47-43328A7FEE12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4:54:20.873" v="137" actId="113"/>
        <pc:sldMkLst>
          <pc:docMk/>
          <pc:sldMk cId="2114533291" sldId="357"/>
        </pc:sldMkLst>
        <pc:spChg chg="mod">
          <ac:chgData name="Nurul Izzatie Husna Muhammad Fauzi" userId="0dff9f38-c388-44d1-8ab3-41d441e9c9e8" providerId="ADAL" clId="{A5537011-68DA-456D-8DC9-1DDCBBFB60D4}" dt="2023-10-28T04:54:20.873" v="137" actId="113"/>
          <ac:spMkLst>
            <pc:docMk/>
            <pc:sldMk cId="2114533291" sldId="357"/>
            <ac:spMk id="2" creationId="{7B6C9913-8220-6425-879D-4C962492D3FD}"/>
          </ac:spMkLst>
        </pc:spChg>
        <pc:spChg chg="mod">
          <ac:chgData name="Nurul Izzatie Husna Muhammad Fauzi" userId="0dff9f38-c388-44d1-8ab3-41d441e9c9e8" providerId="ADAL" clId="{A5537011-68DA-456D-8DC9-1DDCBBFB60D4}" dt="2023-10-28T04:50:54.201" v="105" actId="207"/>
          <ac:spMkLst>
            <pc:docMk/>
            <pc:sldMk cId="2114533291" sldId="357"/>
            <ac:spMk id="3" creationId="{B12B9CAC-1094-8C6A-5B1D-C79C39B76340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4:52:59.462" v="128" actId="12"/>
        <pc:sldMkLst>
          <pc:docMk/>
          <pc:sldMk cId="7462895" sldId="358"/>
        </pc:sldMkLst>
        <pc:spChg chg="mod">
          <ac:chgData name="Nurul Izzatie Husna Muhammad Fauzi" userId="0dff9f38-c388-44d1-8ab3-41d441e9c9e8" providerId="ADAL" clId="{A5537011-68DA-456D-8DC9-1DDCBBFB60D4}" dt="2023-10-28T04:52:59.462" v="128" actId="12"/>
          <ac:spMkLst>
            <pc:docMk/>
            <pc:sldMk cId="7462895" sldId="358"/>
            <ac:spMk id="2" creationId="{3472BBFE-B829-DC12-1078-0554F4690B70}"/>
          </ac:spMkLst>
        </pc:spChg>
        <pc:spChg chg="mod">
          <ac:chgData name="Nurul Izzatie Husna Muhammad Fauzi" userId="0dff9f38-c388-44d1-8ab3-41d441e9c9e8" providerId="ADAL" clId="{A5537011-68DA-456D-8DC9-1DDCBBFB60D4}" dt="2023-10-28T04:52:21.823" v="118"/>
          <ac:spMkLst>
            <pc:docMk/>
            <pc:sldMk cId="7462895" sldId="358"/>
            <ac:spMk id="3" creationId="{A68D2A9B-9A7E-B972-E76F-99C73E6BDCB5}"/>
          </ac:spMkLst>
        </pc:spChg>
      </pc:sldChg>
      <pc:sldChg chg="addSp delSp modSp new mod">
        <pc:chgData name="Nurul Izzatie Husna Muhammad Fauzi" userId="0dff9f38-c388-44d1-8ab3-41d441e9c9e8" providerId="ADAL" clId="{A5537011-68DA-456D-8DC9-1DDCBBFB60D4}" dt="2023-10-28T04:55:40.768" v="151" actId="1076"/>
        <pc:sldMkLst>
          <pc:docMk/>
          <pc:sldMk cId="3604791380" sldId="359"/>
        </pc:sldMkLst>
        <pc:spChg chg="del">
          <ac:chgData name="Nurul Izzatie Husna Muhammad Fauzi" userId="0dff9f38-c388-44d1-8ab3-41d441e9c9e8" providerId="ADAL" clId="{A5537011-68DA-456D-8DC9-1DDCBBFB60D4}" dt="2023-10-28T04:55:01.706" v="143" actId="478"/>
          <ac:spMkLst>
            <pc:docMk/>
            <pc:sldMk cId="3604791380" sldId="359"/>
            <ac:spMk id="2" creationId="{D45BC559-CDC4-BF2C-8079-5E1F49594370}"/>
          </ac:spMkLst>
        </pc:spChg>
        <pc:spChg chg="mod">
          <ac:chgData name="Nurul Izzatie Husna Muhammad Fauzi" userId="0dff9f38-c388-44d1-8ab3-41d441e9c9e8" providerId="ADAL" clId="{A5537011-68DA-456D-8DC9-1DDCBBFB60D4}" dt="2023-10-28T04:54:53.401" v="142" actId="207"/>
          <ac:spMkLst>
            <pc:docMk/>
            <pc:sldMk cId="3604791380" sldId="359"/>
            <ac:spMk id="3" creationId="{DC4B17FF-4079-F8C2-9AE8-0CF913326CAF}"/>
          </ac:spMkLst>
        </pc:spChg>
        <pc:spChg chg="add del">
          <ac:chgData name="Nurul Izzatie Husna Muhammad Fauzi" userId="0dff9f38-c388-44d1-8ab3-41d441e9c9e8" providerId="ADAL" clId="{A5537011-68DA-456D-8DC9-1DDCBBFB60D4}" dt="2023-10-28T04:54:40.077" v="140" actId="22"/>
          <ac:spMkLst>
            <pc:docMk/>
            <pc:sldMk cId="3604791380" sldId="359"/>
            <ac:spMk id="5" creationId="{2AF46CFD-29AB-A450-AD08-720A18B1F322}"/>
          </ac:spMkLst>
        </pc:spChg>
        <pc:spChg chg="add mod">
          <ac:chgData name="Nurul Izzatie Husna Muhammad Fauzi" userId="0dff9f38-c388-44d1-8ab3-41d441e9c9e8" providerId="ADAL" clId="{A5537011-68DA-456D-8DC9-1DDCBBFB60D4}" dt="2023-10-28T04:55:40.768" v="151" actId="1076"/>
          <ac:spMkLst>
            <pc:docMk/>
            <pc:sldMk cId="3604791380" sldId="359"/>
            <ac:spMk id="7" creationId="{B0432903-6EE0-B5D6-7E5A-7DC0D4C44D98}"/>
          </ac:spMkLst>
        </pc:spChg>
        <pc:picChg chg="add mod">
          <ac:chgData name="Nurul Izzatie Husna Muhammad Fauzi" userId="0dff9f38-c388-44d1-8ab3-41d441e9c9e8" providerId="ADAL" clId="{A5537011-68DA-456D-8DC9-1DDCBBFB60D4}" dt="2023-10-28T04:55:34.243" v="150" actId="1076"/>
          <ac:picMkLst>
            <pc:docMk/>
            <pc:sldMk cId="3604791380" sldId="359"/>
            <ac:picMk id="6" creationId="{C4B0EE19-E48A-E001-301A-916539CC7670}"/>
          </ac:picMkLst>
        </pc:picChg>
      </pc:sldChg>
      <pc:sldChg chg="modSp new mod ord">
        <pc:chgData name="Nurul Izzatie Husna Muhammad Fauzi" userId="0dff9f38-c388-44d1-8ab3-41d441e9c9e8" providerId="ADAL" clId="{A5537011-68DA-456D-8DC9-1DDCBBFB60D4}" dt="2023-10-28T04:57:00.004" v="165"/>
        <pc:sldMkLst>
          <pc:docMk/>
          <pc:sldMk cId="26870303" sldId="360"/>
        </pc:sldMkLst>
        <pc:spChg chg="mod">
          <ac:chgData name="Nurul Izzatie Husna Muhammad Fauzi" userId="0dff9f38-c388-44d1-8ab3-41d441e9c9e8" providerId="ADAL" clId="{A5537011-68DA-456D-8DC9-1DDCBBFB60D4}" dt="2023-10-28T04:56:31.699" v="161" actId="12"/>
          <ac:spMkLst>
            <pc:docMk/>
            <pc:sldMk cId="26870303" sldId="360"/>
            <ac:spMk id="2" creationId="{F0729B3F-3988-AC8B-030F-27D7984E9180}"/>
          </ac:spMkLst>
        </pc:spChg>
        <pc:spChg chg="mod">
          <ac:chgData name="Nurul Izzatie Husna Muhammad Fauzi" userId="0dff9f38-c388-44d1-8ab3-41d441e9c9e8" providerId="ADAL" clId="{A5537011-68DA-456D-8DC9-1DDCBBFB60D4}" dt="2023-10-28T04:55:58.185" v="154" actId="207"/>
          <ac:spMkLst>
            <pc:docMk/>
            <pc:sldMk cId="26870303" sldId="360"/>
            <ac:spMk id="3" creationId="{57770C05-794D-2634-D077-B8AD5D10095A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4:57:42.154" v="172" actId="113"/>
        <pc:sldMkLst>
          <pc:docMk/>
          <pc:sldMk cId="3497831998" sldId="361"/>
        </pc:sldMkLst>
        <pc:spChg chg="mod">
          <ac:chgData name="Nurul Izzatie Husna Muhammad Fauzi" userId="0dff9f38-c388-44d1-8ab3-41d441e9c9e8" providerId="ADAL" clId="{A5537011-68DA-456D-8DC9-1DDCBBFB60D4}" dt="2023-10-28T04:57:42.154" v="172" actId="113"/>
          <ac:spMkLst>
            <pc:docMk/>
            <pc:sldMk cId="3497831998" sldId="361"/>
            <ac:spMk id="2" creationId="{553F5E52-4348-A5FD-FAC3-B6AEF5B53232}"/>
          </ac:spMkLst>
        </pc:spChg>
        <pc:spChg chg="mod">
          <ac:chgData name="Nurul Izzatie Husna Muhammad Fauzi" userId="0dff9f38-c388-44d1-8ab3-41d441e9c9e8" providerId="ADAL" clId="{A5537011-68DA-456D-8DC9-1DDCBBFB60D4}" dt="2023-10-28T04:57:27.974" v="170" actId="207"/>
          <ac:spMkLst>
            <pc:docMk/>
            <pc:sldMk cId="3497831998" sldId="361"/>
            <ac:spMk id="3" creationId="{96BB6E3E-0E41-1C8B-682A-E49B55202FA9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4:58:29.126" v="177" actId="113"/>
        <pc:sldMkLst>
          <pc:docMk/>
          <pc:sldMk cId="1772086688" sldId="362"/>
        </pc:sldMkLst>
        <pc:spChg chg="mod">
          <ac:chgData name="Nurul Izzatie Husna Muhammad Fauzi" userId="0dff9f38-c388-44d1-8ab3-41d441e9c9e8" providerId="ADAL" clId="{A5537011-68DA-456D-8DC9-1DDCBBFB60D4}" dt="2023-10-28T04:58:29.126" v="177" actId="113"/>
          <ac:spMkLst>
            <pc:docMk/>
            <pc:sldMk cId="1772086688" sldId="362"/>
            <ac:spMk id="2" creationId="{553F5E52-4348-A5FD-FAC3-B6AEF5B53232}"/>
          </ac:spMkLst>
        </pc:spChg>
      </pc:sldChg>
      <pc:sldChg chg="addSp delSp modSp new mod">
        <pc:chgData name="Nurul Izzatie Husna Muhammad Fauzi" userId="0dff9f38-c388-44d1-8ab3-41d441e9c9e8" providerId="ADAL" clId="{A5537011-68DA-456D-8DC9-1DDCBBFB60D4}" dt="2023-10-28T05:00:42.700" v="197" actId="14100"/>
        <pc:sldMkLst>
          <pc:docMk/>
          <pc:sldMk cId="739096688" sldId="363"/>
        </pc:sldMkLst>
        <pc:spChg chg="del">
          <ac:chgData name="Nurul Izzatie Husna Muhammad Fauzi" userId="0dff9f38-c388-44d1-8ab3-41d441e9c9e8" providerId="ADAL" clId="{A5537011-68DA-456D-8DC9-1DDCBBFB60D4}" dt="2023-10-28T05:00:17.447" v="191" actId="478"/>
          <ac:spMkLst>
            <pc:docMk/>
            <pc:sldMk cId="739096688" sldId="363"/>
            <ac:spMk id="2" creationId="{D147BB69-E8E3-C16D-7D07-EB531D3D87E7}"/>
          </ac:spMkLst>
        </pc:spChg>
        <pc:spChg chg="add del mod">
          <ac:chgData name="Nurul Izzatie Husna Muhammad Fauzi" userId="0dff9f38-c388-44d1-8ab3-41d441e9c9e8" providerId="ADAL" clId="{A5537011-68DA-456D-8DC9-1DDCBBFB60D4}" dt="2023-10-28T05:00:14.894" v="190" actId="478"/>
          <ac:spMkLst>
            <pc:docMk/>
            <pc:sldMk cId="739096688" sldId="363"/>
            <ac:spMk id="3" creationId="{E098756E-9D67-B2DA-02F3-29D25A87C4E3}"/>
          </ac:spMkLst>
        </pc:spChg>
        <pc:spChg chg="add del mod">
          <ac:chgData name="Nurul Izzatie Husna Muhammad Fauzi" userId="0dff9f38-c388-44d1-8ab3-41d441e9c9e8" providerId="ADAL" clId="{A5537011-68DA-456D-8DC9-1DDCBBFB60D4}" dt="2023-10-28T05:00:14.894" v="190" actId="478"/>
          <ac:spMkLst>
            <pc:docMk/>
            <pc:sldMk cId="739096688" sldId="363"/>
            <ac:spMk id="4" creationId="{383237C1-4981-C085-B3F3-78563F426042}"/>
          </ac:spMkLst>
        </pc:spChg>
        <pc:spChg chg="add mod">
          <ac:chgData name="Nurul Izzatie Husna Muhammad Fauzi" userId="0dff9f38-c388-44d1-8ab3-41d441e9c9e8" providerId="ADAL" clId="{A5537011-68DA-456D-8DC9-1DDCBBFB60D4}" dt="2023-10-28T05:00:29.789" v="194" actId="255"/>
          <ac:spMkLst>
            <pc:docMk/>
            <pc:sldMk cId="739096688" sldId="363"/>
            <ac:spMk id="6" creationId="{CA55EA31-A885-FDA0-1C8D-12209FD0E964}"/>
          </ac:spMkLst>
        </pc:spChg>
        <pc:picChg chg="add mod">
          <ac:chgData name="Nurul Izzatie Husna Muhammad Fauzi" userId="0dff9f38-c388-44d1-8ab3-41d441e9c9e8" providerId="ADAL" clId="{A5537011-68DA-456D-8DC9-1DDCBBFB60D4}" dt="2023-10-28T05:00:42.700" v="197" actId="14100"/>
          <ac:picMkLst>
            <pc:docMk/>
            <pc:sldMk cId="739096688" sldId="363"/>
            <ac:picMk id="5" creationId="{427B6F24-D5C1-206F-03D1-70153DA6128B}"/>
          </ac:picMkLst>
        </pc:picChg>
      </pc:sldChg>
      <pc:sldChg chg="modSp add mod">
        <pc:chgData name="Nurul Izzatie Husna Muhammad Fauzi" userId="0dff9f38-c388-44d1-8ab3-41d441e9c9e8" providerId="ADAL" clId="{A5537011-68DA-456D-8DC9-1DDCBBFB60D4}" dt="2023-10-28T04:59:31.515" v="183" actId="113"/>
        <pc:sldMkLst>
          <pc:docMk/>
          <pc:sldMk cId="1731091989" sldId="364"/>
        </pc:sldMkLst>
        <pc:spChg chg="mod">
          <ac:chgData name="Nurul Izzatie Husna Muhammad Fauzi" userId="0dff9f38-c388-44d1-8ab3-41d441e9c9e8" providerId="ADAL" clId="{A5537011-68DA-456D-8DC9-1DDCBBFB60D4}" dt="2023-10-28T04:59:31.515" v="183" actId="113"/>
          <ac:spMkLst>
            <pc:docMk/>
            <pc:sldMk cId="1731091989" sldId="364"/>
            <ac:spMk id="2" creationId="{553F5E52-4348-A5FD-FAC3-B6AEF5B53232}"/>
          </ac:spMkLst>
        </pc:spChg>
      </pc:sldChg>
      <pc:sldChg chg="addSp delSp modSp new mod">
        <pc:chgData name="Nurul Izzatie Husna Muhammad Fauzi" userId="0dff9f38-c388-44d1-8ab3-41d441e9c9e8" providerId="ADAL" clId="{A5537011-68DA-456D-8DC9-1DDCBBFB60D4}" dt="2023-10-28T04:59:51.146" v="187"/>
        <pc:sldMkLst>
          <pc:docMk/>
          <pc:sldMk cId="634880906" sldId="365"/>
        </pc:sldMkLst>
        <pc:spChg chg="del">
          <ac:chgData name="Nurul Izzatie Husna Muhammad Fauzi" userId="0dff9f38-c388-44d1-8ab3-41d441e9c9e8" providerId="ADAL" clId="{A5537011-68DA-456D-8DC9-1DDCBBFB60D4}" dt="2023-10-28T04:59:50.784" v="186" actId="478"/>
          <ac:spMkLst>
            <pc:docMk/>
            <pc:sldMk cId="634880906" sldId="365"/>
            <ac:spMk id="2" creationId="{CC69A4ED-AE8D-7D76-5B83-828E4CF48A5F}"/>
          </ac:spMkLst>
        </pc:spChg>
        <pc:spChg chg="mod">
          <ac:chgData name="Nurul Izzatie Husna Muhammad Fauzi" userId="0dff9f38-c388-44d1-8ab3-41d441e9c9e8" providerId="ADAL" clId="{A5537011-68DA-456D-8DC9-1DDCBBFB60D4}" dt="2023-10-28T04:59:45.686" v="185"/>
          <ac:spMkLst>
            <pc:docMk/>
            <pc:sldMk cId="634880906" sldId="365"/>
            <ac:spMk id="3" creationId="{6AA420C4-F53A-596B-87F2-92CE7317E373}"/>
          </ac:spMkLst>
        </pc:spChg>
        <pc:picChg chg="add mod">
          <ac:chgData name="Nurul Izzatie Husna Muhammad Fauzi" userId="0dff9f38-c388-44d1-8ab3-41d441e9c9e8" providerId="ADAL" clId="{A5537011-68DA-456D-8DC9-1DDCBBFB60D4}" dt="2023-10-28T04:59:51.146" v="187"/>
          <ac:picMkLst>
            <pc:docMk/>
            <pc:sldMk cId="634880906" sldId="365"/>
            <ac:picMk id="4" creationId="{18035CB6-A2D7-FAF7-81F7-8330F87E6A74}"/>
          </ac:picMkLst>
        </pc:picChg>
      </pc:sldChg>
      <pc:sldChg chg="modSp new mod">
        <pc:chgData name="Nurul Izzatie Husna Muhammad Fauzi" userId="0dff9f38-c388-44d1-8ab3-41d441e9c9e8" providerId="ADAL" clId="{A5537011-68DA-456D-8DC9-1DDCBBFB60D4}" dt="2023-10-28T05:02:14.810" v="203" actId="12"/>
        <pc:sldMkLst>
          <pc:docMk/>
          <pc:sldMk cId="3245409547" sldId="366"/>
        </pc:sldMkLst>
        <pc:spChg chg="mod">
          <ac:chgData name="Nurul Izzatie Husna Muhammad Fauzi" userId="0dff9f38-c388-44d1-8ab3-41d441e9c9e8" providerId="ADAL" clId="{A5537011-68DA-456D-8DC9-1DDCBBFB60D4}" dt="2023-10-28T05:02:14.810" v="203" actId="12"/>
          <ac:spMkLst>
            <pc:docMk/>
            <pc:sldMk cId="3245409547" sldId="366"/>
            <ac:spMk id="2" creationId="{6161834E-127E-A4BE-160D-DF3AF7CE79B3}"/>
          </ac:spMkLst>
        </pc:spChg>
        <pc:spChg chg="mod">
          <ac:chgData name="Nurul Izzatie Husna Muhammad Fauzi" userId="0dff9f38-c388-44d1-8ab3-41d441e9c9e8" providerId="ADAL" clId="{A5537011-68DA-456D-8DC9-1DDCBBFB60D4}" dt="2023-10-28T05:01:45.002" v="199"/>
          <ac:spMkLst>
            <pc:docMk/>
            <pc:sldMk cId="3245409547" sldId="366"/>
            <ac:spMk id="3" creationId="{138F449A-F0EC-E9B6-A9C4-2DF708C45F87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10:58.524" v="324" actId="20577"/>
        <pc:sldMkLst>
          <pc:docMk/>
          <pc:sldMk cId="316455891" sldId="367"/>
        </pc:sldMkLst>
        <pc:spChg chg="mod">
          <ac:chgData name="Nurul Izzatie Husna Muhammad Fauzi" userId="0dff9f38-c388-44d1-8ab3-41d441e9c9e8" providerId="ADAL" clId="{A5537011-68DA-456D-8DC9-1DDCBBFB60D4}" dt="2023-10-28T05:10:58.524" v="324" actId="20577"/>
          <ac:spMkLst>
            <pc:docMk/>
            <pc:sldMk cId="316455891" sldId="367"/>
            <ac:spMk id="2" creationId="{11981E1D-796C-D501-A7B4-4816B5ECB17D}"/>
          </ac:spMkLst>
        </pc:spChg>
        <pc:spChg chg="mod">
          <ac:chgData name="Nurul Izzatie Husna Muhammad Fauzi" userId="0dff9f38-c388-44d1-8ab3-41d441e9c9e8" providerId="ADAL" clId="{A5537011-68DA-456D-8DC9-1DDCBBFB60D4}" dt="2023-10-28T05:02:38.139" v="205"/>
          <ac:spMkLst>
            <pc:docMk/>
            <pc:sldMk cId="316455891" sldId="367"/>
            <ac:spMk id="3" creationId="{950B940C-AA45-F61C-C5B4-FA774BFBC57D}"/>
          </ac:spMkLst>
        </pc:spChg>
      </pc:sldChg>
      <pc:sldChg chg="addSp delSp modSp new mod">
        <pc:chgData name="Nurul Izzatie Husna Muhammad Fauzi" userId="0dff9f38-c388-44d1-8ab3-41d441e9c9e8" providerId="ADAL" clId="{A5537011-68DA-456D-8DC9-1DDCBBFB60D4}" dt="2023-10-28T05:12:35.286" v="329" actId="14100"/>
        <pc:sldMkLst>
          <pc:docMk/>
          <pc:sldMk cId="1578274718" sldId="368"/>
        </pc:sldMkLst>
        <pc:spChg chg="del">
          <ac:chgData name="Nurul Izzatie Husna Muhammad Fauzi" userId="0dff9f38-c388-44d1-8ab3-41d441e9c9e8" providerId="ADAL" clId="{A5537011-68DA-456D-8DC9-1DDCBBFB60D4}" dt="2023-10-28T05:12:28.296" v="327" actId="478"/>
          <ac:spMkLst>
            <pc:docMk/>
            <pc:sldMk cId="1578274718" sldId="368"/>
            <ac:spMk id="2" creationId="{BAB184AC-3918-CD65-2325-658E5444870B}"/>
          </ac:spMkLst>
        </pc:spChg>
        <pc:spChg chg="mod">
          <ac:chgData name="Nurul Izzatie Husna Muhammad Fauzi" userId="0dff9f38-c388-44d1-8ab3-41d441e9c9e8" providerId="ADAL" clId="{A5537011-68DA-456D-8DC9-1DDCBBFB60D4}" dt="2023-10-28T05:12:20.696" v="326"/>
          <ac:spMkLst>
            <pc:docMk/>
            <pc:sldMk cId="1578274718" sldId="368"/>
            <ac:spMk id="3" creationId="{14E8F646-AEEB-0CDD-850D-F8A15FA5E7F6}"/>
          </ac:spMkLst>
        </pc:spChg>
        <pc:picChg chg="add mod">
          <ac:chgData name="Nurul Izzatie Husna Muhammad Fauzi" userId="0dff9f38-c388-44d1-8ab3-41d441e9c9e8" providerId="ADAL" clId="{A5537011-68DA-456D-8DC9-1DDCBBFB60D4}" dt="2023-10-28T05:12:35.286" v="329" actId="14100"/>
          <ac:picMkLst>
            <pc:docMk/>
            <pc:sldMk cId="1578274718" sldId="368"/>
            <ac:picMk id="4" creationId="{4F39282C-72B8-0D30-053D-928E2444C109}"/>
          </ac:picMkLst>
        </pc:picChg>
      </pc:sldChg>
      <pc:sldChg chg="modSp new mod">
        <pc:chgData name="Nurul Izzatie Husna Muhammad Fauzi" userId="0dff9f38-c388-44d1-8ab3-41d441e9c9e8" providerId="ADAL" clId="{A5537011-68DA-456D-8DC9-1DDCBBFB60D4}" dt="2023-10-28T05:14:21.418" v="345" actId="12"/>
        <pc:sldMkLst>
          <pc:docMk/>
          <pc:sldMk cId="3810502812" sldId="369"/>
        </pc:sldMkLst>
        <pc:spChg chg="mod">
          <ac:chgData name="Nurul Izzatie Husna Muhammad Fauzi" userId="0dff9f38-c388-44d1-8ab3-41d441e9c9e8" providerId="ADAL" clId="{A5537011-68DA-456D-8DC9-1DDCBBFB60D4}" dt="2023-10-28T05:14:21.418" v="345" actId="12"/>
          <ac:spMkLst>
            <pc:docMk/>
            <pc:sldMk cId="3810502812" sldId="369"/>
            <ac:spMk id="2" creationId="{6EB40EC2-4530-217E-F5A1-3F7AA7DA5173}"/>
          </ac:spMkLst>
        </pc:spChg>
        <pc:spChg chg="mod">
          <ac:chgData name="Nurul Izzatie Husna Muhammad Fauzi" userId="0dff9f38-c388-44d1-8ab3-41d441e9c9e8" providerId="ADAL" clId="{A5537011-68DA-456D-8DC9-1DDCBBFB60D4}" dt="2023-10-28T05:13:01.777" v="331"/>
          <ac:spMkLst>
            <pc:docMk/>
            <pc:sldMk cId="3810502812" sldId="369"/>
            <ac:spMk id="3" creationId="{6B509576-C06C-7301-768F-42AE758DD8CD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15:29.243" v="354" actId="20577"/>
        <pc:sldMkLst>
          <pc:docMk/>
          <pc:sldMk cId="1108328596" sldId="370"/>
        </pc:sldMkLst>
        <pc:spChg chg="mod">
          <ac:chgData name="Nurul Izzatie Husna Muhammad Fauzi" userId="0dff9f38-c388-44d1-8ab3-41d441e9c9e8" providerId="ADAL" clId="{A5537011-68DA-456D-8DC9-1DDCBBFB60D4}" dt="2023-10-28T05:15:29.243" v="354" actId="20577"/>
          <ac:spMkLst>
            <pc:docMk/>
            <pc:sldMk cId="1108328596" sldId="370"/>
            <ac:spMk id="2" creationId="{B3FA7901-7B22-B983-B0D6-8CDCC7513FE8}"/>
          </ac:spMkLst>
        </pc:spChg>
        <pc:spChg chg="mod">
          <ac:chgData name="Nurul Izzatie Husna Muhammad Fauzi" userId="0dff9f38-c388-44d1-8ab3-41d441e9c9e8" providerId="ADAL" clId="{A5537011-68DA-456D-8DC9-1DDCBBFB60D4}" dt="2023-10-28T05:14:47.648" v="348" actId="207"/>
          <ac:spMkLst>
            <pc:docMk/>
            <pc:sldMk cId="1108328596" sldId="370"/>
            <ac:spMk id="3" creationId="{637311D6-A066-EE8B-7C68-4AF9FD7CFAE5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16:49.322" v="367" actId="12"/>
        <pc:sldMkLst>
          <pc:docMk/>
          <pc:sldMk cId="1733121475" sldId="371"/>
        </pc:sldMkLst>
        <pc:spChg chg="mod">
          <ac:chgData name="Nurul Izzatie Husna Muhammad Fauzi" userId="0dff9f38-c388-44d1-8ab3-41d441e9c9e8" providerId="ADAL" clId="{A5537011-68DA-456D-8DC9-1DDCBBFB60D4}" dt="2023-10-28T05:16:49.322" v="367" actId="12"/>
          <ac:spMkLst>
            <pc:docMk/>
            <pc:sldMk cId="1733121475" sldId="371"/>
            <ac:spMk id="2" creationId="{ECC3A7FC-19D5-3EC8-DCE0-BD99FDB60CB1}"/>
          </ac:spMkLst>
        </pc:spChg>
        <pc:spChg chg="mod">
          <ac:chgData name="Nurul Izzatie Husna Muhammad Fauzi" userId="0dff9f38-c388-44d1-8ab3-41d441e9c9e8" providerId="ADAL" clId="{A5537011-68DA-456D-8DC9-1DDCBBFB60D4}" dt="2023-10-28T05:15:56.603" v="357" actId="207"/>
          <ac:spMkLst>
            <pc:docMk/>
            <pc:sldMk cId="1733121475" sldId="371"/>
            <ac:spMk id="3" creationId="{0ECE5209-C428-6FD4-7585-0D8851CD2913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17:56.638" v="378" actId="12"/>
        <pc:sldMkLst>
          <pc:docMk/>
          <pc:sldMk cId="3421937339" sldId="372"/>
        </pc:sldMkLst>
        <pc:spChg chg="mod">
          <ac:chgData name="Nurul Izzatie Husna Muhammad Fauzi" userId="0dff9f38-c388-44d1-8ab3-41d441e9c9e8" providerId="ADAL" clId="{A5537011-68DA-456D-8DC9-1DDCBBFB60D4}" dt="2023-10-28T05:17:56.638" v="378" actId="12"/>
          <ac:spMkLst>
            <pc:docMk/>
            <pc:sldMk cId="3421937339" sldId="372"/>
            <ac:spMk id="2" creationId="{DD8D51F9-145E-3D2E-B914-4D2021B0EE2F}"/>
          </ac:spMkLst>
        </pc:spChg>
        <pc:spChg chg="mod">
          <ac:chgData name="Nurul Izzatie Husna Muhammad Fauzi" userId="0dff9f38-c388-44d1-8ab3-41d441e9c9e8" providerId="ADAL" clId="{A5537011-68DA-456D-8DC9-1DDCBBFB60D4}" dt="2023-10-28T05:17:14.593" v="370" actId="207"/>
          <ac:spMkLst>
            <pc:docMk/>
            <pc:sldMk cId="3421937339" sldId="372"/>
            <ac:spMk id="3" creationId="{EB33CC29-15EC-8360-EBBC-5DB871F5B278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31:46.769" v="476" actId="207"/>
        <pc:sldMkLst>
          <pc:docMk/>
          <pc:sldMk cId="3501496757" sldId="373"/>
        </pc:sldMkLst>
        <pc:spChg chg="mod">
          <ac:chgData name="Nurul Izzatie Husna Muhammad Fauzi" userId="0dff9f38-c388-44d1-8ab3-41d441e9c9e8" providerId="ADAL" clId="{A5537011-68DA-456D-8DC9-1DDCBBFB60D4}" dt="2023-10-28T05:19:53.200" v="391" actId="12"/>
          <ac:spMkLst>
            <pc:docMk/>
            <pc:sldMk cId="3501496757" sldId="373"/>
            <ac:spMk id="2" creationId="{86086369-3AC5-3B52-3669-45802E1E14A7}"/>
          </ac:spMkLst>
        </pc:spChg>
        <pc:spChg chg="mod">
          <ac:chgData name="Nurul Izzatie Husna Muhammad Fauzi" userId="0dff9f38-c388-44d1-8ab3-41d441e9c9e8" providerId="ADAL" clId="{A5537011-68DA-456D-8DC9-1DDCBBFB60D4}" dt="2023-10-28T05:31:46.769" v="476" actId="207"/>
          <ac:spMkLst>
            <pc:docMk/>
            <pc:sldMk cId="3501496757" sldId="373"/>
            <ac:spMk id="3" creationId="{819FA25E-A121-73E3-B6BB-0CE1363B5525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5:31:43.180" v="475" actId="207"/>
        <pc:sldMkLst>
          <pc:docMk/>
          <pc:sldMk cId="1860986064" sldId="374"/>
        </pc:sldMkLst>
        <pc:spChg chg="mod">
          <ac:chgData name="Nurul Izzatie Husna Muhammad Fauzi" userId="0dff9f38-c388-44d1-8ab3-41d441e9c9e8" providerId="ADAL" clId="{A5537011-68DA-456D-8DC9-1DDCBBFB60D4}" dt="2023-10-28T05:19:48.043" v="390" actId="12"/>
          <ac:spMkLst>
            <pc:docMk/>
            <pc:sldMk cId="1860986064" sldId="374"/>
            <ac:spMk id="2" creationId="{86086369-3AC5-3B52-3669-45802E1E14A7}"/>
          </ac:spMkLst>
        </pc:spChg>
        <pc:spChg chg="mod">
          <ac:chgData name="Nurul Izzatie Husna Muhammad Fauzi" userId="0dff9f38-c388-44d1-8ab3-41d441e9c9e8" providerId="ADAL" clId="{A5537011-68DA-456D-8DC9-1DDCBBFB60D4}" dt="2023-10-28T05:31:43.180" v="475" actId="207"/>
          <ac:spMkLst>
            <pc:docMk/>
            <pc:sldMk cId="1860986064" sldId="374"/>
            <ac:spMk id="3" creationId="{819FA25E-A121-73E3-B6BB-0CE1363B5525}"/>
          </ac:spMkLst>
        </pc:spChg>
      </pc:sldChg>
      <pc:sldChg chg="modSp new mod">
        <pc:chgData name="Nurul Izzatie Husna Muhammad Fauzi" userId="0dff9f38-c388-44d1-8ab3-41d441e9c9e8" providerId="ADAL" clId="{A5537011-68DA-456D-8DC9-1DDCBBFB60D4}" dt="2023-10-28T05:24:20.806" v="418" actId="113"/>
        <pc:sldMkLst>
          <pc:docMk/>
          <pc:sldMk cId="180315022" sldId="375"/>
        </pc:sldMkLst>
        <pc:spChg chg="mod">
          <ac:chgData name="Nurul Izzatie Husna Muhammad Fauzi" userId="0dff9f38-c388-44d1-8ab3-41d441e9c9e8" providerId="ADAL" clId="{A5537011-68DA-456D-8DC9-1DDCBBFB60D4}" dt="2023-10-28T05:24:20.806" v="418" actId="113"/>
          <ac:spMkLst>
            <pc:docMk/>
            <pc:sldMk cId="180315022" sldId="375"/>
            <ac:spMk id="2" creationId="{CC085529-6421-A51C-1292-4FB6C2A7F92A}"/>
          </ac:spMkLst>
        </pc:spChg>
        <pc:spChg chg="mod">
          <ac:chgData name="Nurul Izzatie Husna Muhammad Fauzi" userId="0dff9f38-c388-44d1-8ab3-41d441e9c9e8" providerId="ADAL" clId="{A5537011-68DA-456D-8DC9-1DDCBBFB60D4}" dt="2023-10-28T05:21:13.920" v="408" actId="207"/>
          <ac:spMkLst>
            <pc:docMk/>
            <pc:sldMk cId="180315022" sldId="375"/>
            <ac:spMk id="3" creationId="{4573E953-FA39-F623-FBED-3654311F8184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5:31:39.009" v="474" actId="207"/>
        <pc:sldMkLst>
          <pc:docMk/>
          <pc:sldMk cId="813724574" sldId="376"/>
        </pc:sldMkLst>
        <pc:spChg chg="mod">
          <ac:chgData name="Nurul Izzatie Husna Muhammad Fauzi" userId="0dff9f38-c388-44d1-8ab3-41d441e9c9e8" providerId="ADAL" clId="{A5537011-68DA-456D-8DC9-1DDCBBFB60D4}" dt="2023-10-28T05:20:26.300" v="400" actId="20577"/>
          <ac:spMkLst>
            <pc:docMk/>
            <pc:sldMk cId="813724574" sldId="376"/>
            <ac:spMk id="2" creationId="{86086369-3AC5-3B52-3669-45802E1E14A7}"/>
          </ac:spMkLst>
        </pc:spChg>
        <pc:spChg chg="mod">
          <ac:chgData name="Nurul Izzatie Husna Muhammad Fauzi" userId="0dff9f38-c388-44d1-8ab3-41d441e9c9e8" providerId="ADAL" clId="{A5537011-68DA-456D-8DC9-1DDCBBFB60D4}" dt="2023-10-28T05:31:39.009" v="474" actId="207"/>
          <ac:spMkLst>
            <pc:docMk/>
            <pc:sldMk cId="813724574" sldId="376"/>
            <ac:spMk id="3" creationId="{819FA25E-A121-73E3-B6BB-0CE1363B5525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5:23:45.795" v="415" actId="207"/>
        <pc:sldMkLst>
          <pc:docMk/>
          <pc:sldMk cId="1726844850" sldId="377"/>
        </pc:sldMkLst>
        <pc:spChg chg="mod">
          <ac:chgData name="Nurul Izzatie Husna Muhammad Fauzi" userId="0dff9f38-c388-44d1-8ab3-41d441e9c9e8" providerId="ADAL" clId="{A5537011-68DA-456D-8DC9-1DDCBBFB60D4}" dt="2023-10-28T05:20:57.236" v="406" actId="12"/>
          <ac:spMkLst>
            <pc:docMk/>
            <pc:sldMk cId="1726844850" sldId="377"/>
            <ac:spMk id="2" creationId="{86086369-3AC5-3B52-3669-45802E1E14A7}"/>
          </ac:spMkLst>
        </pc:spChg>
        <pc:spChg chg="mod">
          <ac:chgData name="Nurul Izzatie Husna Muhammad Fauzi" userId="0dff9f38-c388-44d1-8ab3-41d441e9c9e8" providerId="ADAL" clId="{A5537011-68DA-456D-8DC9-1DDCBBFB60D4}" dt="2023-10-28T05:23:45.795" v="415" actId="207"/>
          <ac:spMkLst>
            <pc:docMk/>
            <pc:sldMk cId="1726844850" sldId="377"/>
            <ac:spMk id="3" creationId="{819FA25E-A121-73E3-B6BB-0CE1363B5525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5:31:30.337" v="473" actId="12"/>
        <pc:sldMkLst>
          <pc:docMk/>
          <pc:sldMk cId="1216334813" sldId="378"/>
        </pc:sldMkLst>
        <pc:spChg chg="mod">
          <ac:chgData name="Nurul Izzatie Husna Muhammad Fauzi" userId="0dff9f38-c388-44d1-8ab3-41d441e9c9e8" providerId="ADAL" clId="{A5537011-68DA-456D-8DC9-1DDCBBFB60D4}" dt="2023-10-28T05:31:30.337" v="473" actId="12"/>
          <ac:spMkLst>
            <pc:docMk/>
            <pc:sldMk cId="1216334813" sldId="378"/>
            <ac:spMk id="2" creationId="{CC085529-6421-A51C-1292-4FB6C2A7F92A}"/>
          </ac:spMkLst>
        </pc:spChg>
      </pc:sldChg>
      <pc:sldChg chg="modSp add mod">
        <pc:chgData name="Nurul Izzatie Husna Muhammad Fauzi" userId="0dff9f38-c388-44d1-8ab3-41d441e9c9e8" providerId="ADAL" clId="{A5537011-68DA-456D-8DC9-1DDCBBFB60D4}" dt="2023-10-28T05:31:13.715" v="471" actId="12"/>
        <pc:sldMkLst>
          <pc:docMk/>
          <pc:sldMk cId="4010901252" sldId="379"/>
        </pc:sldMkLst>
        <pc:spChg chg="mod">
          <ac:chgData name="Nurul Izzatie Husna Muhammad Fauzi" userId="0dff9f38-c388-44d1-8ab3-41d441e9c9e8" providerId="ADAL" clId="{A5537011-68DA-456D-8DC9-1DDCBBFB60D4}" dt="2023-10-28T05:31:13.715" v="471" actId="12"/>
          <ac:spMkLst>
            <pc:docMk/>
            <pc:sldMk cId="4010901252" sldId="379"/>
            <ac:spMk id="2" creationId="{CC085529-6421-A51C-1292-4FB6C2A7F92A}"/>
          </ac:spMkLst>
        </pc:spChg>
      </pc:sldChg>
      <pc:sldChg chg="modSp new mod ord">
        <pc:chgData name="Nurul Izzatie Husna Muhammad Fauzi" userId="0dff9f38-c388-44d1-8ab3-41d441e9c9e8" providerId="ADAL" clId="{A5537011-68DA-456D-8DC9-1DDCBBFB60D4}" dt="2023-10-28T05:29:16.704" v="467"/>
        <pc:sldMkLst>
          <pc:docMk/>
          <pc:sldMk cId="2550791584" sldId="380"/>
        </pc:sldMkLst>
        <pc:spChg chg="mod">
          <ac:chgData name="Nurul Izzatie Husna Muhammad Fauzi" userId="0dff9f38-c388-44d1-8ab3-41d441e9c9e8" providerId="ADAL" clId="{A5537011-68DA-456D-8DC9-1DDCBBFB60D4}" dt="2023-10-28T05:27:00.439" v="434" actId="20577"/>
          <ac:spMkLst>
            <pc:docMk/>
            <pc:sldMk cId="2550791584" sldId="380"/>
            <ac:spMk id="2" creationId="{AB8BA505-07DC-5B66-B9FC-304655D0228D}"/>
          </ac:spMkLst>
        </pc:spChg>
        <pc:spChg chg="mod">
          <ac:chgData name="Nurul Izzatie Husna Muhammad Fauzi" userId="0dff9f38-c388-44d1-8ab3-41d441e9c9e8" providerId="ADAL" clId="{A5537011-68DA-456D-8DC9-1DDCBBFB60D4}" dt="2023-10-28T05:26:44.402" v="430" actId="207"/>
          <ac:spMkLst>
            <pc:docMk/>
            <pc:sldMk cId="2550791584" sldId="380"/>
            <ac:spMk id="3" creationId="{9A8C86FC-2170-A6D1-59D5-DAFD07E32675}"/>
          </ac:spMkLst>
        </pc:spChg>
      </pc:sldChg>
      <pc:sldChg chg="addSp delSp modSp new mod">
        <pc:chgData name="Nurul Izzatie Husna Muhammad Fauzi" userId="0dff9f38-c388-44d1-8ab3-41d441e9c9e8" providerId="ADAL" clId="{A5537011-68DA-456D-8DC9-1DDCBBFB60D4}" dt="2023-10-28T05:28:14.965" v="458" actId="14100"/>
        <pc:sldMkLst>
          <pc:docMk/>
          <pc:sldMk cId="950803986" sldId="381"/>
        </pc:sldMkLst>
        <pc:spChg chg="del">
          <ac:chgData name="Nurul Izzatie Husna Muhammad Fauzi" userId="0dff9f38-c388-44d1-8ab3-41d441e9c9e8" providerId="ADAL" clId="{A5537011-68DA-456D-8DC9-1DDCBBFB60D4}" dt="2023-10-28T05:27:43.263" v="439" actId="478"/>
          <ac:spMkLst>
            <pc:docMk/>
            <pc:sldMk cId="950803986" sldId="381"/>
            <ac:spMk id="2" creationId="{7A8B17F7-9A72-51C1-696D-B9A5AE1C8DE9}"/>
          </ac:spMkLst>
        </pc:spChg>
        <pc:picChg chg="add mod">
          <ac:chgData name="Nurul Izzatie Husna Muhammad Fauzi" userId="0dff9f38-c388-44d1-8ab3-41d441e9c9e8" providerId="ADAL" clId="{A5537011-68DA-456D-8DC9-1DDCBBFB60D4}" dt="2023-10-28T05:28:14.965" v="458" actId="14100"/>
          <ac:picMkLst>
            <pc:docMk/>
            <pc:sldMk cId="950803986" sldId="381"/>
            <ac:picMk id="4" creationId="{F8E868BE-09AF-21CC-E5A9-3B89AFE33D6B}"/>
          </ac:picMkLst>
        </pc:picChg>
        <pc:picChg chg="add mod">
          <ac:chgData name="Nurul Izzatie Husna Muhammad Fauzi" userId="0dff9f38-c388-44d1-8ab3-41d441e9c9e8" providerId="ADAL" clId="{A5537011-68DA-456D-8DC9-1DDCBBFB60D4}" dt="2023-10-28T05:27:54.484" v="440" actId="14100"/>
          <ac:picMkLst>
            <pc:docMk/>
            <pc:sldMk cId="950803986" sldId="381"/>
            <ac:picMk id="5" creationId="{18FFCD52-EC2D-F515-B553-63A0D41BD48A}"/>
          </ac:picMkLst>
        </pc:picChg>
        <pc:picChg chg="add mod">
          <ac:chgData name="Nurul Izzatie Husna Muhammad Fauzi" userId="0dff9f38-c388-44d1-8ab3-41d441e9c9e8" providerId="ADAL" clId="{A5537011-68DA-456D-8DC9-1DDCBBFB60D4}" dt="2023-10-28T05:27:35.096" v="438" actId="14100"/>
          <ac:picMkLst>
            <pc:docMk/>
            <pc:sldMk cId="950803986" sldId="381"/>
            <ac:picMk id="6" creationId="{663661F9-29FE-A5B7-DC0D-3F6851BFF8A0}"/>
          </ac:picMkLst>
        </pc:picChg>
        <pc:picChg chg="add mod">
          <ac:chgData name="Nurul Izzatie Husna Muhammad Fauzi" userId="0dff9f38-c388-44d1-8ab3-41d441e9c9e8" providerId="ADAL" clId="{A5537011-68DA-456D-8DC9-1DDCBBFB60D4}" dt="2023-10-28T05:28:05.522" v="446" actId="1036"/>
          <ac:picMkLst>
            <pc:docMk/>
            <pc:sldMk cId="950803986" sldId="381"/>
            <ac:picMk id="7" creationId="{73E13212-B13E-E893-B055-9B3A0BC63173}"/>
          </ac:picMkLst>
        </pc:picChg>
      </pc:sldChg>
      <pc:sldChg chg="modSp new mod ord">
        <pc:chgData name="Nurul Izzatie Husna Muhammad Fauzi" userId="0dff9f38-c388-44d1-8ab3-41d441e9c9e8" providerId="ADAL" clId="{A5537011-68DA-456D-8DC9-1DDCBBFB60D4}" dt="2023-10-28T05:29:10.842" v="463"/>
        <pc:sldMkLst>
          <pc:docMk/>
          <pc:sldMk cId="2722897166" sldId="382"/>
        </pc:sldMkLst>
        <pc:spChg chg="mod">
          <ac:chgData name="Nurul Izzatie Husna Muhammad Fauzi" userId="0dff9f38-c388-44d1-8ab3-41d441e9c9e8" providerId="ADAL" clId="{A5537011-68DA-456D-8DC9-1DDCBBFB60D4}" dt="2023-10-28T05:28:50.183" v="461"/>
          <ac:spMkLst>
            <pc:docMk/>
            <pc:sldMk cId="2722897166" sldId="382"/>
            <ac:spMk id="2" creationId="{0FC72E08-5F7A-3DE4-9B3D-52F0B23A9BDC}"/>
          </ac:spMkLst>
        </pc:spChg>
        <pc:spChg chg="mod">
          <ac:chgData name="Nurul Izzatie Husna Muhammad Fauzi" userId="0dff9f38-c388-44d1-8ab3-41d441e9c9e8" providerId="ADAL" clId="{A5537011-68DA-456D-8DC9-1DDCBBFB60D4}" dt="2023-10-28T05:28:42.301" v="460"/>
          <ac:spMkLst>
            <pc:docMk/>
            <pc:sldMk cId="2722897166" sldId="382"/>
            <ac:spMk id="3" creationId="{6B31D946-2C5F-15E4-4274-8A74254A6AD9}"/>
          </ac:spMkLst>
        </pc:spChg>
      </pc:sldChg>
    </pc:docChg>
  </pc:docChgLst>
  <pc:docChgLst>
    <pc:chgData name="Justin Gilbert Alexius Silvester" userId="e171b4e1-057c-425a-88c8-b1b6f7091bdb" providerId="ADAL" clId="{A8F9F543-B8C6-4F40-BBFC-664E73A3DFAC}"/>
    <pc:docChg chg="modSld">
      <pc:chgData name="Justin Gilbert Alexius Silvester" userId="e171b4e1-057c-425a-88c8-b1b6f7091bdb" providerId="ADAL" clId="{A8F9F543-B8C6-4F40-BBFC-664E73A3DFAC}" dt="2023-11-28T06:12:17.227" v="0"/>
      <pc:docMkLst>
        <pc:docMk/>
      </pc:docMkLst>
      <pc:sldChg chg="modSp mod">
        <pc:chgData name="Justin Gilbert Alexius Silvester" userId="e171b4e1-057c-425a-88c8-b1b6f7091bdb" providerId="ADAL" clId="{A8F9F543-B8C6-4F40-BBFC-664E73A3DFAC}" dt="2023-11-28T06:12:17.227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A8F9F543-B8C6-4F40-BBFC-664E73A3DFAC}" dt="2023-11-28T06:12:17.227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System Analyst and Project Manager </a:t>
            </a: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F5E52-4348-A5FD-FAC3-B6AEF5B5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chemeClr val="accent6"/>
                </a:solidFill>
              </a:rPr>
              <a:t>Management Skills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Resource Management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Change Management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Risk Management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Project Management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B6E3E-0E41-1C8B-682A-E49B5520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Skills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7831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F5E52-4348-A5FD-FAC3-B6AEF5B5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accent6"/>
                </a:solidFill>
              </a:rPr>
              <a:t> </a:t>
            </a:r>
            <a:r>
              <a:rPr lang="en-US" sz="2400" b="1" kern="0" dirty="0">
                <a:solidFill>
                  <a:schemeClr val="accent6"/>
                </a:solidFill>
              </a:rPr>
              <a:t>Technical Skills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Constant re-education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Keep skills up-to-date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 Understanding a wide variety of technologies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B6E3E-0E41-1C8B-682A-E49B5520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Skills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72086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3F5E52-4348-A5FD-FAC3-B6AEF5B53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sz="2400" b="1" kern="0" dirty="0">
                <a:solidFill>
                  <a:schemeClr val="accent6"/>
                </a:solidFill>
              </a:rPr>
              <a:t>Interpersonal Skills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Communication Skills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Working alone / working with a team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Managing expectations of users / managers</a:t>
            </a:r>
          </a:p>
          <a:p>
            <a:pPr lvl="2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Facilitating Groups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BB6E3E-0E41-1C8B-682A-E49B5520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Skills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31091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A420C4-F53A-596B-87F2-92CE7317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Dilbert by Scott Adams</a:t>
            </a:r>
            <a:endParaRPr lang="en-MY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8035CB6-A2D7-FAF7-81F7-8330F87E6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42" y="1281792"/>
            <a:ext cx="11447915" cy="5133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488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8756E-9D67-B2DA-02F3-29D25A8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Resistance to Change</a:t>
            </a:r>
            <a:endParaRPr lang="en-MY" dirty="0"/>
          </a:p>
        </p:txBody>
      </p:sp>
      <p:pic>
        <p:nvPicPr>
          <p:cNvPr id="5" name="Picture 2" descr="http://cdn.leanblog.org/wp-content/uploads/2014/06/dilbert-resistance-300x268.png">
            <a:extLst>
              <a:ext uri="{FF2B5EF4-FFF2-40B4-BE49-F238E27FC236}">
                <a16:creationId xmlns:a16="http://schemas.microsoft.com/office/drawing/2014/main" id="{427B6F24-D5C1-206F-03D1-70153DA61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93" y="2518867"/>
            <a:ext cx="4458270" cy="398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55EA31-A885-FDA0-1C8D-12209FD0E964}"/>
              </a:ext>
            </a:extLst>
          </p:cNvPr>
          <p:cNvSpPr txBox="1">
            <a:spLocks/>
          </p:cNvSpPr>
          <p:nvPr/>
        </p:nvSpPr>
        <p:spPr>
          <a:xfrm>
            <a:off x="639763" y="1849438"/>
            <a:ext cx="8229600" cy="45259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en-US" sz="2400" kern="0" dirty="0">
                <a:solidFill>
                  <a:schemeClr val="accent6"/>
                </a:solidFill>
              </a:rPr>
              <a:t>Why are people afraid of change</a:t>
            </a:r>
            <a:r>
              <a:rPr lang="en-US" altLang="en-US" sz="2800" kern="0" dirty="0">
                <a:solidFill>
                  <a:schemeClr val="bg1"/>
                </a:solidFill>
              </a:rPr>
              <a:t>?</a:t>
            </a:r>
            <a:endParaRPr lang="en-GB" altLang="en-US" sz="28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096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61834E-127E-A4BE-160D-DF3AF7CE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 dirty="0">
                <a:solidFill>
                  <a:schemeClr val="accent6"/>
                </a:solidFill>
              </a:rPr>
              <a:t>Reasons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The threat to job security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accent6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The reduction in social satisfaction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accent6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The reduction of self-esteem and reputation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F449A-F0EC-E9B6-A9C4-2DF708C4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Resistance to Change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45409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981E1D-796C-D501-A7B4-4816B5ECB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b="1" dirty="0">
                <a:solidFill>
                  <a:schemeClr val="accent6"/>
                </a:solidFill>
              </a:rPr>
              <a:t>Effects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 	withholding facts 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      - Refuse information, suggestions, help or support.</a:t>
            </a:r>
            <a:endParaRPr lang="en-US" altLang="en-US" sz="2400" dirty="0">
              <a:solidFill>
                <a:schemeClr val="accent6"/>
              </a:solidFill>
            </a:endParaRP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 	providing inaccurate data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>
                <a:solidFill>
                  <a:schemeClr val="accent6"/>
                </a:solidFill>
              </a:rPr>
              <a:t>  displaying an attitude of indifference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6"/>
                </a:solidFill>
              </a:rPr>
              <a:t>	- Employees resisting changes may cause commotions with outbursts regarding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6"/>
                </a:solidFill>
              </a:rPr>
              <a:t>        the changes or a combative attitude with management staff. They may spread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6"/>
                </a:solidFill>
              </a:rPr>
              <a:t>        that same negativity among other staff members, encouraging them to act in a 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6"/>
                </a:solidFill>
              </a:rPr>
              <a:t>        similar manner, which can, in turn, end up causing greater unrest among  </a:t>
            </a:r>
          </a:p>
          <a:p>
            <a:pPr marL="457200" lvl="1" indent="0" algn="just">
              <a:buNone/>
            </a:pPr>
            <a:r>
              <a:rPr lang="en-US" sz="2400" dirty="0">
                <a:solidFill>
                  <a:schemeClr val="accent6"/>
                </a:solidFill>
              </a:rPr>
              <a:t>        staffers.</a:t>
            </a:r>
            <a:endParaRPr lang="en-US" altLang="en-US" sz="2400" dirty="0">
              <a:solidFill>
                <a:schemeClr val="accent6"/>
              </a:solidFill>
            </a:endParaRP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0B940C-AA45-F61C-C5B4-FA774BFBC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Resistance to Change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6455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E8F646-AEEB-0CDD-850D-F8A15FA5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Resistance to Change</a:t>
            </a:r>
            <a:endParaRPr lang="en-MY" dirty="0"/>
          </a:p>
        </p:txBody>
      </p:sp>
      <p:pic>
        <p:nvPicPr>
          <p:cNvPr id="4" name="Picture 4" descr="http://algray.com/blogs/test/wp-content/uploads/2012/10/Dilbert-on-Change-Management1.jpg">
            <a:extLst>
              <a:ext uri="{FF2B5EF4-FFF2-40B4-BE49-F238E27FC236}">
                <a16:creationId xmlns:a16="http://schemas.microsoft.com/office/drawing/2014/main" id="{4F39282C-72B8-0D30-053D-928E2444C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3" y="2217965"/>
            <a:ext cx="11450954" cy="354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827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B40EC2-4530-217E-F5A1-3F7AA7DA5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kern="0" dirty="0">
                <a:solidFill>
                  <a:schemeClr val="accent6"/>
                </a:solidFill>
              </a:rPr>
              <a:t>Methods to overcome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kern="0" dirty="0">
                <a:solidFill>
                  <a:schemeClr val="accent6"/>
                </a:solidFill>
              </a:rPr>
              <a:t>Keep people informed about 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kern="0" dirty="0">
                <a:solidFill>
                  <a:schemeClr val="accent6"/>
                </a:solidFill>
              </a:rPr>
              <a:t>effects of the change on their job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kern="0" dirty="0">
                <a:solidFill>
                  <a:schemeClr val="accent6"/>
                </a:solidFill>
              </a:rPr>
              <a:t>reason for (and the benefits of) the changes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kern="0" dirty="0">
                <a:solidFill>
                  <a:schemeClr val="accent6"/>
                </a:solidFill>
              </a:rPr>
              <a:t>Transfer employee to another department so that the employee is employed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kern="0" dirty="0">
                <a:solidFill>
                  <a:schemeClr val="accent6"/>
                </a:solidFill>
              </a:rPr>
              <a:t>Extend necessary training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2400" kern="0" dirty="0">
                <a:solidFill>
                  <a:schemeClr val="accent6"/>
                </a:solidFill>
              </a:rPr>
              <a:t>Seek Employee Participation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509576-C06C-7301-768F-42AE758DD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Resistance to Change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10502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FA7901-7B22-B983-B0D6-8CDCC7513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kern="0" dirty="0">
                <a:solidFill>
                  <a:schemeClr val="accent6"/>
                </a:solidFill>
              </a:rPr>
              <a:t>What Shapes a Project?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kern="0" dirty="0">
                <a:solidFill>
                  <a:schemeClr val="accent6"/>
                </a:solidFill>
              </a:rPr>
              <a:t>Successful projects must be completed on time, within budget, meet requirements, and satisfy users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311D6-A066-EE8B-7C68-4AF9FD7CF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0832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sz="2400" dirty="0"/>
              <a:t>Roles and Skills of a Systems Analyst</a:t>
            </a:r>
            <a:endParaRPr lang="en-MY" sz="2400" dirty="0"/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sz="2400" dirty="0"/>
              <a:t>Roles and Skills of a Project Manager</a:t>
            </a:r>
            <a:endParaRPr lang="en-MY" sz="2400" dirty="0"/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sz="2400" dirty="0"/>
              <a:t>Resistance to change :</a:t>
            </a:r>
          </a:p>
          <a:p>
            <a:pPr marL="0" indent="0">
              <a:buNone/>
            </a:pPr>
            <a:r>
              <a:rPr lang="en-US" sz="2400" dirty="0"/>
              <a:t>        - Reasons</a:t>
            </a:r>
          </a:p>
          <a:p>
            <a:pPr marL="0" indent="0">
              <a:buNone/>
            </a:pPr>
            <a:r>
              <a:rPr lang="en-US" sz="2400" dirty="0"/>
              <a:t>        - Effects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        - Methods to overcome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C3A7FC-19D5-3EC8-DCE0-BD99FDB6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FontTx/>
              <a:buNone/>
              <a:defRPr/>
            </a:pPr>
            <a:r>
              <a:rPr lang="en-US" sz="2400" dirty="0">
                <a:solidFill>
                  <a:schemeClr val="accent6"/>
                </a:solidFill>
              </a:rPr>
              <a:t>What Does a Project Manager Do?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Good manager; leadership is essential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planning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scheduling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monitoring and controlling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reporting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CE5209-C428-6FD4-7585-0D8851CD2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3312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8D51F9-145E-3D2E-B914-4D2021B0E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Good manager; leadership is essential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planning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scheduling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monitoring and controlling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reporting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3CC29-15EC-8360-EBBC-5DB871F5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21937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86369-3AC5-3B52-3669-45802E1E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b="1" kern="0" dirty="0">
                <a:solidFill>
                  <a:schemeClr val="accent6"/>
                </a:solidFill>
              </a:rPr>
              <a:t>Project Planning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solidFill>
                  <a:schemeClr val="accent6"/>
                </a:solidFill>
              </a:rPr>
              <a:t>Identify all project tasks and estimate the completion time and cost of each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FA25E-A121-73E3-B6BB-0CE1363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01496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86369-3AC5-3B52-3669-45802E1E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chemeClr val="accent6"/>
                </a:solidFill>
              </a:rPr>
              <a:t>Project scheduling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Create a specific timetable that shows tasks, task dependencies, and critical tasks that might delay the project.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Manager must know :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6"/>
                </a:solidFill>
              </a:rPr>
              <a:t>the duration of each activity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6"/>
                </a:solidFill>
              </a:rPr>
              <a:t>the order in which the activities will be performed / determined whether certain task depend on other activities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6"/>
                </a:solidFill>
              </a:rPr>
              <a:t>the start and end times of each activity - an activity cannot start until preceding activity/task is completed </a:t>
            </a:r>
          </a:p>
          <a:p>
            <a:pPr lvl="2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chemeClr val="accent6"/>
                </a:solidFill>
              </a:rPr>
              <a:t>who will be assigned to each specific task- workload should not overload/under-utilize team members.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FA25E-A121-73E3-B6BB-0CE1363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60986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86369-3AC5-3B52-3669-45802E1E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Project monitoring and controlling 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Guiding, supervising, and coordinating the project team’s workload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To help ensure that quality standards are met</a:t>
            </a:r>
          </a:p>
          <a:p>
            <a:pPr lvl="1" eaLnBrk="1" hangingPunct="1"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Structured walkthrough : a review of a project team members’ work by other members of the team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FA25E-A121-73E3-B6BB-0CE1363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1372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086369-3AC5-3B52-3669-45802E1E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b="1" dirty="0">
                <a:solidFill>
                  <a:schemeClr val="accent6"/>
                </a:solidFill>
              </a:rPr>
              <a:t>Project reporting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Create regular progress reports to management, users, and the project team itself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Conduct Project Status Meetings: Schedule regular meetings to update the team and discuss project status, issues, problems, and opportunities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Project Status Reports: A progress report to management and user usually are written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400" dirty="0">
                <a:solidFill>
                  <a:schemeClr val="accent6"/>
                </a:solidFill>
              </a:rPr>
              <a:t>Gantt charts are often included to show project status graphically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9FA25E-A121-73E3-B6BB-0CE1363B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and Skills of a Project Manager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26844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85529-6421-A51C-1292-4FB6C2A7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Business Issues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The major objective of every system is to provide a solution to a business problem or opportunity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A system that falls short of business needs also produces problems for users and reduces employee morale and productivity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Project creep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3E953-FA39-F623-FBED-3654311F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Management Issues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0315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85529-6421-A51C-1292-4FB6C2A7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Budget Issues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Cost overruns typically result from one or more of the following: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Unrealistic estimates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Failure to develop an accurate forecast that considers all costs over the life of the project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400" dirty="0"/>
              <a:t>Poor monitoring of progress and slow response to early warning signs of problems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3E953-FA39-F623-FBED-3654311F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Management Issues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16334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085529-6421-A51C-1292-4FB6C2A7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Schedule Issues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/>
              <a:t>Problems with timetables and project milestones can indicate a failure to recognize task dependencies, confusion between effort and progress, poor monitoring and control methods, personality conflicts among team members, or turnover of project personnel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73E953-FA39-F623-FBED-3654311F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Management Issues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10901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8BA505-07DC-5B66-B9FC-304655D02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When problems occur, the project manager’s ability to handle the situation becomes the critical factor</a:t>
            </a:r>
          </a:p>
          <a:p>
            <a:r>
              <a:rPr lang="en-US" sz="2400" dirty="0"/>
              <a:t>Sometimes, when a project experiences delays or cost overruns, the system still can be delivered on time and within budget if several less critical requirements are trimmed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Brooks’ Law:- is a claim about software project management according to which “adding manpower to a late software project makes it later”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8C86FC-2170-A6D1-59D5-DAFD07E3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Bottom Line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5079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lvl="0"/>
            <a:r>
              <a:rPr lang="en-MY" sz="2400" dirty="0"/>
              <a:t>Roles and Skills of a System Analysts and Project Manager</a:t>
            </a:r>
            <a:endParaRPr lang="en-US" sz="2400" dirty="0"/>
          </a:p>
          <a:p>
            <a:r>
              <a:rPr lang="en-GB" sz="2400" dirty="0"/>
              <a:t>Project Management Issues</a:t>
            </a:r>
            <a:endParaRPr lang="en-US" sz="2400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8C7A72-5AE0-5EDF-16B7-66C6E21E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F8E868BE-09AF-21CC-E5A9-3B89AFE3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12492" y="4748082"/>
            <a:ext cx="10666461" cy="1625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FFCD52-EC2D-F515-B553-63A0D41B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9" y="1930356"/>
            <a:ext cx="10666458" cy="1625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661F9-29FE-A5B7-DC0D-3F6851BFF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52" y="274638"/>
            <a:ext cx="10666462" cy="170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13212-B13E-E893-B055-9B3A0BC63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27" y="3222245"/>
            <a:ext cx="10666462" cy="16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0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C72E08-5F7A-3DE4-9B3D-52F0B23A9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Describe project scheduling role.</a:t>
            </a:r>
          </a:p>
          <a:p>
            <a:r>
              <a:rPr lang="en-US" sz="2400" dirty="0"/>
              <a:t>Identify 2 reasons for resistant of change.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31D946-2C5F-15E4-4274-8A74254A6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Review Questions</a:t>
            </a:r>
          </a:p>
        </p:txBody>
      </p:sp>
    </p:spTree>
    <p:extLst>
      <p:ext uri="{BB962C8B-B14F-4D97-AF65-F5344CB8AC3E}">
        <p14:creationId xmlns:p14="http://schemas.microsoft.com/office/powerpoint/2010/main" val="2722897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396D3E-CCF6-60B2-BAAC-FD2505CD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Every successful information system must support business requirements, stay within budget, and be available on time</a:t>
            </a:r>
          </a:p>
          <a:p>
            <a:r>
              <a:rPr lang="en-US" sz="2400" dirty="0"/>
              <a:t>Sound project management involves the same skills as any other management</a:t>
            </a:r>
            <a:endParaRPr lang="en-US" sz="2400" dirty="0">
              <a:solidFill>
                <a:srgbClr val="000000"/>
              </a:solidFill>
            </a:endParaRPr>
          </a:p>
          <a:p>
            <a:pPr lvl="0"/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F78B-55E0-0824-03B4-2BB46370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Summary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454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MY" sz="2400" dirty="0"/>
              <a:t>Systems Development Life Cycle (SDLC)</a:t>
            </a:r>
            <a:endParaRPr lang="en-US" sz="2400" dirty="0"/>
          </a:p>
          <a:p>
            <a:pPr lvl="1"/>
            <a:r>
              <a:rPr lang="en-MY" sz="2400" dirty="0"/>
              <a:t>Overview of SDLC</a:t>
            </a:r>
            <a:endParaRPr lang="en-US" sz="2400" dirty="0"/>
          </a:p>
          <a:p>
            <a:pPr lvl="1"/>
            <a:r>
              <a:rPr lang="en-GB" sz="2400" dirty="0"/>
              <a:t>Phases in SDLC</a:t>
            </a:r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next chapter.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MY" sz="2400" dirty="0"/>
              <a:t>System Analysts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MY" sz="2400" dirty="0"/>
              <a:t>Project Manager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Describe 5 components of information system with 2 examples.</a:t>
            </a:r>
          </a:p>
          <a:p>
            <a:endParaRPr lang="en-US" sz="2400" dirty="0"/>
          </a:p>
          <a:p>
            <a:pPr marL="0" indent="0" eaLnBrk="1" hangingPunct="1">
              <a:buNone/>
            </a:pPr>
            <a:r>
              <a:rPr lang="en-US" sz="2400" dirty="0"/>
              <a:t>    Hardware - example servers, networks &amp; fiber-optic cables</a:t>
            </a:r>
          </a:p>
          <a:p>
            <a:pPr marL="0" indent="0" eaLnBrk="1" hangingPunct="1">
              <a:buNone/>
            </a:pPr>
            <a:r>
              <a:rPr lang="en-US" sz="2400" dirty="0"/>
              <a:t>    Software  - example Microsoft word, spreadsheet &amp; food ordering system</a:t>
            </a:r>
          </a:p>
          <a:p>
            <a:pPr marL="0" indent="0" eaLnBrk="1" hangingPunct="1">
              <a:buNone/>
            </a:pPr>
            <a:r>
              <a:rPr lang="en-US" sz="2400" dirty="0"/>
              <a:t>    Data         - example customer details, student details &amp; bank account</a:t>
            </a:r>
          </a:p>
          <a:p>
            <a:pPr marL="0" indent="0" eaLnBrk="1" hangingPunct="1">
              <a:buNone/>
            </a:pPr>
            <a:r>
              <a:rPr lang="en-US" sz="2400" dirty="0"/>
              <a:t>    Processes - example  user manual, flowchart &amp; checklist document </a:t>
            </a:r>
          </a:p>
          <a:p>
            <a:pPr marL="0" indent="0" eaLnBrk="1" hangingPunct="1">
              <a:buNone/>
            </a:pPr>
            <a:r>
              <a:rPr lang="en-US" sz="2400" dirty="0"/>
              <a:t>    People     - example stakeholders &amp; users</a:t>
            </a:r>
            <a:endParaRPr lang="en-MY" sz="2400" dirty="0"/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6C9913-8220-6425-879D-4C962492D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>
                <a:solidFill>
                  <a:schemeClr val="accent6"/>
                </a:solidFill>
              </a:rPr>
              <a:t>According to Hoffer: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/>
                </a:solidFill>
              </a:rPr>
              <a:t>Consultant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A systems consultant to a business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Hired specifically to address information systems issues within a business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6"/>
                </a:solidFill>
              </a:rPr>
              <a:t>Supporting Expert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Draws on professional expertise concerning computer hardware and software and their uses in the business</a:t>
            </a:r>
          </a:p>
          <a:p>
            <a:pPr lvl="2" eaLnBrk="1" hangingPunct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accent6"/>
                </a:solidFill>
              </a:rPr>
              <a:t>Not managing the project but merely serving as a resource for those who 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2B9CAC-1094-8C6A-5B1D-C79C39B76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1453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72BBFE-B829-DC12-1078-0554F4690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6"/>
                </a:solidFill>
              </a:rPr>
              <a:t>Agent of change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A change agent is a person from inside or outside the organization who helps an organization transform itself by focusing on such matters as organizational effectiveness, improvement, and development.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A comprehensive and responsible role whether internal or external to the business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6"/>
                </a:solidFill>
              </a:rPr>
              <a:t>A person who serves as a catalyst for change, develops a plan for change, and works with others in facilitating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8D2A9B-9A7E-B972-E76F-99C73E6B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Roles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46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4B17FF-4079-F8C2-9AE8-0CF91332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Skills of a Systems Analyst</a:t>
            </a:r>
            <a:endParaRPr lang="en-MY" dirty="0"/>
          </a:p>
        </p:txBody>
      </p:sp>
      <p:pic>
        <p:nvPicPr>
          <p:cNvPr id="6" name="Picture 4" descr="FIG2-1">
            <a:extLst>
              <a:ext uri="{FF2B5EF4-FFF2-40B4-BE49-F238E27FC236}">
                <a16:creationId xmlns:a16="http://schemas.microsoft.com/office/drawing/2014/main" id="{C4B0EE19-E48A-E001-301A-916539CC7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693" y="1260298"/>
            <a:ext cx="8973237" cy="475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432903-6EE0-B5D6-7E5A-7DC0D4C44D98}"/>
              </a:ext>
            </a:extLst>
          </p:cNvPr>
          <p:cNvSpPr txBox="1"/>
          <p:nvPr/>
        </p:nvSpPr>
        <p:spPr>
          <a:xfrm>
            <a:off x="1629693" y="6014888"/>
            <a:ext cx="88357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200" dirty="0">
                <a:solidFill>
                  <a:schemeClr val="accent6"/>
                </a:solidFill>
              </a:rPr>
              <a:t>Figure 2.1 – The relationship between a systems analyst’s skills and the systems development lifecycle</a:t>
            </a:r>
          </a:p>
          <a:p>
            <a:pPr algn="ctr" eaLnBrk="1" hangingPunct="1"/>
            <a:r>
              <a:rPr lang="en-US" sz="1200" b="1" dirty="0">
                <a:solidFill>
                  <a:schemeClr val="accent6"/>
                </a:solidFill>
              </a:rPr>
              <a:t>Modern Systems Analysis and Design, 3/e </a:t>
            </a:r>
            <a:r>
              <a:rPr lang="en-US" sz="1200" dirty="0">
                <a:solidFill>
                  <a:schemeClr val="accent6"/>
                </a:solidFill>
              </a:rPr>
              <a:t>- Jeffrey A. Hoffer    Joey F. George    Joseph S. </a:t>
            </a:r>
            <a:r>
              <a:rPr lang="en-US" sz="1200" dirty="0" err="1">
                <a:solidFill>
                  <a:schemeClr val="accent6"/>
                </a:solidFill>
              </a:rPr>
              <a:t>Valacich</a:t>
            </a:r>
            <a:r>
              <a:rPr lang="en-US" sz="1200" dirty="0">
                <a:solidFill>
                  <a:schemeClr val="accent6"/>
                </a:solidFill>
              </a:rPr>
              <a:t>     </a:t>
            </a:r>
          </a:p>
        </p:txBody>
      </p:sp>
    </p:spTree>
    <p:extLst>
      <p:ext uri="{BB962C8B-B14F-4D97-AF65-F5344CB8AC3E}">
        <p14:creationId xmlns:p14="http://schemas.microsoft.com/office/powerpoint/2010/main" val="360479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729B3F-3988-AC8B-030F-27D7984E9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kern="0" dirty="0">
                <a:solidFill>
                  <a:schemeClr val="accent6"/>
                </a:solidFill>
              </a:rPr>
              <a:t>According to Hoffer: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sz="2400" b="1" kern="0" dirty="0">
                <a:solidFill>
                  <a:schemeClr val="accent6"/>
                </a:solidFill>
              </a:rPr>
              <a:t>Analytical Skills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kern="0" dirty="0">
                <a:solidFill>
                  <a:schemeClr val="accent6"/>
                </a:solidFill>
              </a:rPr>
              <a:t>Systems thinking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kern="0" dirty="0">
                <a:solidFill>
                  <a:schemeClr val="accent6"/>
                </a:solidFill>
              </a:rPr>
              <a:t>Organization knowledge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kern="0" dirty="0">
                <a:solidFill>
                  <a:schemeClr val="accent6"/>
                </a:solidFill>
              </a:rPr>
              <a:t>Problem identification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sz="2400" kern="0" dirty="0">
                <a:solidFill>
                  <a:schemeClr val="accent6"/>
                </a:solidFill>
              </a:rPr>
              <a:t>Problem analysis &amp; solution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770C05-794D-2634-D077-B8AD5D10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of a Systems Analyst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870303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5524</TotalTime>
  <Pages>11</Pages>
  <Words>1208</Words>
  <Application>Microsoft Office PowerPoint</Application>
  <PresentationFormat>Widescreen</PresentationFormat>
  <Paragraphs>165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Courier New</vt:lpstr>
      <vt:lpstr>Montserrat</vt:lpstr>
      <vt:lpstr>PT Sans</vt:lpstr>
      <vt:lpstr>Wingdings</vt:lpstr>
      <vt:lpstr>UCTI-Template-foundation-level</vt:lpstr>
      <vt:lpstr>System Analyst and Project Manager </vt:lpstr>
      <vt:lpstr>Topic Learning Outcomes</vt:lpstr>
      <vt:lpstr>Contents &amp; Structure </vt:lpstr>
      <vt:lpstr>Key terms you must be able to use</vt:lpstr>
      <vt:lpstr>Recap From Last Lesson</vt:lpstr>
      <vt:lpstr>Roles of a Systems Analyst</vt:lpstr>
      <vt:lpstr>Roles of a Systems Analyst</vt:lpstr>
      <vt:lpstr>Skills of a Systems Analyst</vt:lpstr>
      <vt:lpstr>Skills of a Systems Analyst</vt:lpstr>
      <vt:lpstr>Skills of a Systems Analyst</vt:lpstr>
      <vt:lpstr>Skills of a Systems Analyst</vt:lpstr>
      <vt:lpstr>Skills of a Systems Analyst</vt:lpstr>
      <vt:lpstr>Dilbert by Scott Adams</vt:lpstr>
      <vt:lpstr>Resistance to Change</vt:lpstr>
      <vt:lpstr>Resistance to Change</vt:lpstr>
      <vt:lpstr>Resistance to Change</vt:lpstr>
      <vt:lpstr>Resistance to Change</vt:lpstr>
      <vt:lpstr>Resistance to Change</vt:lpstr>
      <vt:lpstr>Project Management</vt:lpstr>
      <vt:lpstr>Roles and Skills of a Project Manager</vt:lpstr>
      <vt:lpstr>Roles and Skills of a Project Manager</vt:lpstr>
      <vt:lpstr>Roles and Skills of a Project Manager</vt:lpstr>
      <vt:lpstr>Roles and Skills of a Project Manager</vt:lpstr>
      <vt:lpstr>Roles and Skills of a Project Manager</vt:lpstr>
      <vt:lpstr>Roles and Skills of a Project Manager</vt:lpstr>
      <vt:lpstr>Project Management Issues</vt:lpstr>
      <vt:lpstr>Project Management Issues</vt:lpstr>
      <vt:lpstr>Project Management Issues</vt:lpstr>
      <vt:lpstr>The Bottom Line</vt:lpstr>
      <vt:lpstr>PowerPoint Presentation</vt:lpstr>
      <vt:lpstr>Review Questions</vt:lpstr>
      <vt:lpstr>Summary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332</cp:revision>
  <cp:lastPrinted>2023-02-03T03:07:34Z</cp:lastPrinted>
  <dcterms:created xsi:type="dcterms:W3CDTF">2005-08-02T10:18:20Z</dcterms:created>
  <dcterms:modified xsi:type="dcterms:W3CDTF">2023-11-28T06:12:18Z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